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3"/>
    <p:restoredTop sz="94695"/>
  </p:normalViewPr>
  <p:slideViewPr>
    <p:cSldViewPr>
      <p:cViewPr varScale="1">
        <p:scale>
          <a:sx n="63" d="100"/>
          <a:sy n="63" d="100"/>
        </p:scale>
        <p:origin x="110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1AB13-AE7C-455B-A3BA-99F2BDF334E0}" type="datetimeFigureOut">
              <a:rPr lang="pl-PL" smtClean="0"/>
              <a:t>05.01.2026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48745-6D63-4229-AC77-DE44F27D09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520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B64C-7EB1-47AC-9952-7E1DDF06BE7E}" type="datetimeFigureOut">
              <a:rPr lang="pl-PL" smtClean="0"/>
              <a:t>05.01.2026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73676-34A2-4F7F-8E3E-A936D07A95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19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8896" y="1879314"/>
            <a:ext cx="11600815" cy="1922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896" y="4398624"/>
            <a:ext cx="10335260" cy="401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1590" y="-50579"/>
            <a:ext cx="20104512" cy="113085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9251" y="5426075"/>
            <a:ext cx="10335260" cy="1479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5930"/>
              </a:lnSpc>
              <a:spcBef>
                <a:spcPts val="100"/>
              </a:spcBef>
            </a:pPr>
            <a:r>
              <a:rPr lang="pl-PL" dirty="0"/>
              <a:t>24 stycznia  2026 r.</a:t>
            </a:r>
          </a:p>
          <a:p>
            <a:pPr marL="12700" marR="5080">
              <a:lnSpc>
                <a:spcPts val="5930"/>
              </a:lnSpc>
              <a:spcBef>
                <a:spcPts val="100"/>
              </a:spcBef>
            </a:pPr>
            <a:r>
              <a:rPr lang="pl-PL" spc="-10" dirty="0"/>
              <a:t>w godz.  od 9.00 do 15.00 – Sala obsługi </a:t>
            </a:r>
          </a:p>
        </p:txBody>
      </p:sp>
      <p:sp>
        <p:nvSpPr>
          <p:cNvPr id="29" name="object 29"/>
          <p:cNvSpPr/>
          <p:nvPr/>
        </p:nvSpPr>
        <p:spPr>
          <a:xfrm>
            <a:off x="981598" y="1308860"/>
            <a:ext cx="6811645" cy="0"/>
          </a:xfrm>
          <a:custGeom>
            <a:avLst/>
            <a:gdLst/>
            <a:ahLst/>
            <a:cxnLst/>
            <a:rect l="l" t="t" r="r" b="b"/>
            <a:pathLst>
              <a:path w="6811645">
                <a:moveTo>
                  <a:pt x="6811635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FFCD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Grupa 64">
            <a:extLst>
              <a:ext uri="{FF2B5EF4-FFF2-40B4-BE49-F238E27FC236}">
                <a16:creationId xmlns:a16="http://schemas.microsoft.com/office/drawing/2014/main" id="{5793F0E6-A92F-53A2-E575-4F9EFCF7981E}"/>
              </a:ext>
            </a:extLst>
          </p:cNvPr>
          <p:cNvGrpSpPr/>
          <p:nvPr/>
        </p:nvGrpSpPr>
        <p:grpSpPr>
          <a:xfrm>
            <a:off x="978511" y="508749"/>
            <a:ext cx="6814732" cy="635352"/>
            <a:chOff x="978501" y="523523"/>
            <a:chExt cx="6814732" cy="635352"/>
          </a:xfrm>
        </p:grpSpPr>
        <p:pic>
          <p:nvPicPr>
            <p:cNvPr id="66" name="Obraz 65">
              <a:extLst>
                <a:ext uri="{FF2B5EF4-FFF2-40B4-BE49-F238E27FC236}">
                  <a16:creationId xmlns:a16="http://schemas.microsoft.com/office/drawing/2014/main" id="{25F3E988-BBF6-D77B-FF61-CBFA7AF2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01" y="523523"/>
              <a:ext cx="1779209" cy="551451"/>
            </a:xfrm>
            <a:prstGeom prst="rect">
              <a:avLst/>
            </a:prstGeom>
          </p:spPr>
        </p:pic>
        <p:pic>
          <p:nvPicPr>
            <p:cNvPr id="67" name="Obraz 66">
              <a:extLst>
                <a:ext uri="{FF2B5EF4-FFF2-40B4-BE49-F238E27FC236}">
                  <a16:creationId xmlns:a16="http://schemas.microsoft.com/office/drawing/2014/main" id="{853C6077-A31F-6196-9F86-E5BD74FF4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385" y="780357"/>
              <a:ext cx="4636848" cy="378518"/>
            </a:xfrm>
            <a:prstGeom prst="rect">
              <a:avLst/>
            </a:prstGeom>
          </p:spPr>
        </p:pic>
      </p:grpSp>
      <p:pic>
        <p:nvPicPr>
          <p:cNvPr id="72" name="Obraz 71">
            <a:extLst>
              <a:ext uri="{FF2B5EF4-FFF2-40B4-BE49-F238E27FC236}">
                <a16:creationId xmlns:a16="http://schemas.microsoft.com/office/drawing/2014/main" id="{615CCC78-3B47-6CDA-F325-93AF1FC0BA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" y="9926400"/>
            <a:ext cx="20104098" cy="1382155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7ECCA50C-BDF9-E113-8682-2A24FB46D01C}"/>
              </a:ext>
            </a:extLst>
          </p:cNvPr>
          <p:cNvGrpSpPr/>
          <p:nvPr/>
        </p:nvGrpSpPr>
        <p:grpSpPr>
          <a:xfrm>
            <a:off x="15995650" y="574333"/>
            <a:ext cx="3301653" cy="754386"/>
            <a:chOff x="12310859" y="574333"/>
            <a:chExt cx="3301653" cy="754386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2C2D3807-300A-93F1-0367-B37AAE7C5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9250" y="587033"/>
              <a:ext cx="1293262" cy="735617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38F8CB52-617F-140E-2F30-CCDE2FCF2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0859" y="574333"/>
              <a:ext cx="1520939" cy="754386"/>
            </a:xfrm>
            <a:prstGeom prst="rect">
              <a:avLst/>
            </a:prstGeom>
          </p:spPr>
        </p:pic>
      </p:grpSp>
      <p:sp>
        <p:nvSpPr>
          <p:cNvPr id="16" name="object 3">
            <a:extLst>
              <a:ext uri="{FF2B5EF4-FFF2-40B4-BE49-F238E27FC236}">
                <a16:creationId xmlns:a16="http://schemas.microsoft.com/office/drawing/2014/main" id="{4E443BC3-B61F-4710-8C73-C7DACC636296}"/>
              </a:ext>
            </a:extLst>
          </p:cNvPr>
          <p:cNvSpPr txBox="1">
            <a:spLocks/>
          </p:cNvSpPr>
          <p:nvPr/>
        </p:nvSpPr>
        <p:spPr>
          <a:xfrm>
            <a:off x="919251" y="7254875"/>
            <a:ext cx="10335260" cy="2248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4750" b="0" i="0">
                <a:solidFill>
                  <a:schemeClr val="bg1"/>
                </a:solidFill>
                <a:latin typeface="Lato"/>
                <a:ea typeface="+mn-ea"/>
                <a:cs typeface="La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ts val="5930"/>
              </a:lnSpc>
              <a:spcBef>
                <a:spcPts val="100"/>
              </a:spcBef>
            </a:pPr>
            <a:r>
              <a:rPr lang="pl-PL" spc="-10" dirty="0"/>
              <a:t>Urząd Skarbowy w Kętrzynie</a:t>
            </a:r>
          </a:p>
          <a:p>
            <a:pPr marL="12700" marR="5080">
              <a:lnSpc>
                <a:spcPts val="5930"/>
              </a:lnSpc>
              <a:spcBef>
                <a:spcPts val="100"/>
              </a:spcBef>
            </a:pPr>
            <a:r>
              <a:rPr lang="pl-PL" spc="-10" dirty="0"/>
              <a:t>Ul. Powstańców Warszawy  13</a:t>
            </a:r>
          </a:p>
          <a:p>
            <a:pPr marL="12700" marR="5080">
              <a:lnSpc>
                <a:spcPts val="5930"/>
              </a:lnSpc>
              <a:spcBef>
                <a:spcPts val="100"/>
              </a:spcBef>
            </a:pPr>
            <a:r>
              <a:rPr lang="pl-PL" spc="-10" dirty="0"/>
              <a:t>11-400 Kętrzyn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A31BC7D2-F84A-4C10-91E4-9A1202D6825E}"/>
              </a:ext>
            </a:extLst>
          </p:cNvPr>
          <p:cNvSpPr txBox="1">
            <a:spLocks/>
          </p:cNvSpPr>
          <p:nvPr/>
        </p:nvSpPr>
        <p:spPr>
          <a:xfrm>
            <a:off x="9019193" y="1099600"/>
            <a:ext cx="10287000" cy="129125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 sz="6250" b="1" i="0">
                <a:solidFill>
                  <a:schemeClr val="bg1"/>
                </a:solidFill>
                <a:latin typeface="Lato Black"/>
                <a:ea typeface="+mj-ea"/>
                <a:cs typeface="Lato Black"/>
              </a:defRPr>
            </a:lvl1pPr>
          </a:lstStyle>
          <a:p>
            <a:pPr marL="12700" marR="5080">
              <a:lnSpc>
                <a:spcPct val="150000"/>
              </a:lnSpc>
              <a:spcBef>
                <a:spcPts val="300"/>
              </a:spcBef>
            </a:pPr>
            <a:r>
              <a:rPr lang="pl-PL" spc="-300" dirty="0"/>
              <a:t>Urząd Skarbowy w Kętrzynie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3A0DEB40-0C62-4EAD-A3E3-7654FC294D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76" y="3376861"/>
            <a:ext cx="3284349" cy="1699593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F9938FAB-9AD6-42C0-8B1C-F60E079B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421" y="2832421"/>
            <a:ext cx="11600815" cy="1923604"/>
          </a:xfrm>
        </p:spPr>
        <p:txBody>
          <a:bodyPr/>
          <a:lstStyle/>
          <a:p>
            <a:r>
              <a:rPr lang="pl-PL" dirty="0"/>
              <a:t>Zaprasza </a:t>
            </a:r>
            <a:br>
              <a:rPr lang="pl-PL" dirty="0"/>
            </a:br>
            <a:r>
              <a:rPr lang="pl-PL" dirty="0"/>
              <a:t>na „ Dzień otwarty z                  „</a:t>
            </a:r>
          </a:p>
        </p:txBody>
      </p:sp>
    </p:spTree>
    <p:extLst>
      <p:ext uri="{BB962C8B-B14F-4D97-AF65-F5344CB8AC3E}">
        <p14:creationId xmlns:p14="http://schemas.microsoft.com/office/powerpoint/2010/main" val="311632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34C691B2140245B2318A7B87BAFCB9" ma:contentTypeVersion="10" ma:contentTypeDescription="Utwórz nowy dokument." ma:contentTypeScope="" ma:versionID="cbb0547d3a168a26ad242a2c001054d9">
  <xsd:schema xmlns:xsd="http://www.w3.org/2001/XMLSchema" xmlns:xs="http://www.w3.org/2001/XMLSchema" xmlns:p="http://schemas.microsoft.com/office/2006/metadata/properties" xmlns:ns2="b4ae0a82-5eb8-42e1-9f9a-917111136dec" xmlns:ns3="83d37f12-f094-4f0d-a008-b5f5eced7e95" targetNamespace="http://schemas.microsoft.com/office/2006/metadata/properties" ma:root="true" ma:fieldsID="8f5ef75641533aa8955fd6a3f5a631f3" ns2:_="" ns3:_="">
    <xsd:import namespace="b4ae0a82-5eb8-42e1-9f9a-917111136dec"/>
    <xsd:import namespace="83d37f12-f094-4f0d-a008-b5f5eced7e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e0a82-5eb8-42e1-9f9a-917111136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d5af4ec9-eb5c-4977-9207-2b98f31ad9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37f12-f094-4f0d-a008-b5f5eced7e9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b87b8ef-1fb4-463f-9a6b-014629a1816b}" ma:internalName="TaxCatchAll" ma:showField="CatchAllData" ma:web="83d37f12-f094-4f0d-a008-b5f5eced7e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d37f12-f094-4f0d-a008-b5f5eced7e95" xsi:nil="true"/>
    <lcf76f155ced4ddcb4097134ff3c332f xmlns="b4ae0a82-5eb8-42e1-9f9a-917111136de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A49E33-BCA9-4AF0-B6AD-6180794E1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e0a82-5eb8-42e1-9f9a-917111136dec"/>
    <ds:schemaRef ds:uri="83d37f12-f094-4f0d-a008-b5f5eced7e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88B380-E401-4A88-A0D3-8B90AB0AAE83}">
  <ds:schemaRefs>
    <ds:schemaRef ds:uri="b4ae0a82-5eb8-42e1-9f9a-917111136dec"/>
    <ds:schemaRef ds:uri="83d37f12-f094-4f0d-a008-b5f5eced7e95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E295F3-9986-4B7F-B6A2-11E929A024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38</Words>
  <Application>Microsoft Office PowerPoint</Application>
  <PresentationFormat>Niestandardowy</PresentationFormat>
  <Paragraphs>7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Calibri</vt:lpstr>
      <vt:lpstr>Lato</vt:lpstr>
      <vt:lpstr>Lato Black</vt:lpstr>
      <vt:lpstr>Office Theme</vt:lpstr>
      <vt:lpstr>Zaprasza  na „ Dzień otwarty z                  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postu w dwóch wierszach Krój pisma Lato black</dc:title>
  <dc:creator>Maślij Milena</dc:creator>
  <cp:lastModifiedBy>enhw</cp:lastModifiedBy>
  <cp:revision>53</cp:revision>
  <dcterms:created xsi:type="dcterms:W3CDTF">2025-09-18T11:05:03Z</dcterms:created>
  <dcterms:modified xsi:type="dcterms:W3CDTF">2026-01-05T10:49:42Z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2025-09-18T00:00:00Z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2025-09-18T00:00:00Z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0x0101008B34C691B2140245B2318A7B87BAFCB9</vt:lpwstr>
  </property>
  <property fmtid="{D5CDD505-2E9C-101B-9397-08002B2CF9AE}" pid="7" name="MFCATEGORY">
    <vt:lpwstr>InformacjePubliczneInformacjeSektoraPublicznego</vt:lpwstr>
  </property>
  <property fmtid="{D5CDD505-2E9C-101B-9397-08002B2CF9AE}" pid="8" name="MFClassifiedBy">
    <vt:lpwstr>UxC4dwLulzfINJ8nQH+xvX5LNGipWa4BRSZhPgxsCvkyMHY5zm9sxePQFRfPKOyYfnJntUhZ+ZnQTePssmcVRw==</vt:lpwstr>
  </property>
  <property fmtid="{D5CDD505-2E9C-101B-9397-08002B2CF9AE}" pid="9" name="MFClassificationDate">
    <vt:lpwstr>2025-09-22T10:08:25.5223437+02:00</vt:lpwstr>
  </property>
  <property fmtid="{D5CDD505-2E9C-101B-9397-08002B2CF9AE}" pid="10" name="MFClassifiedBySID">
    <vt:lpwstr>UxC4dwLulzfINJ8nQH+xvX5LNGipWa4BRSZhPgxsCvm42mrIC/DSDv0ggS+FjUN/2v1BBotkLlY5aAiEhoi6uXIrSaAlUDbety+V13W6N6HXzgY04gMigRgYz5yElT7c</vt:lpwstr>
  </property>
  <property fmtid="{D5CDD505-2E9C-101B-9397-08002B2CF9AE}" pid="11" name="MFGRNItemId">
    <vt:lpwstr>GRN-736f1461-fc1e-445f-a7bb-3a873aa22e33</vt:lpwstr>
  </property>
  <property fmtid="{D5CDD505-2E9C-101B-9397-08002B2CF9AE}" pid="12" name="MFHash">
    <vt:lpwstr>9IbPETA1flY6IlKXVsl4B5WQ8jR+1BxxXisyRhym8kk=</vt:lpwstr>
  </property>
  <property fmtid="{D5CDD505-2E9C-101B-9397-08002B2CF9AE}" pid="13" name="MFVisualMarkingsSettings">
    <vt:lpwstr>HeaderAlignment=1;FooterAlignment=1</vt:lpwstr>
  </property>
  <property fmtid="{D5CDD505-2E9C-101B-9397-08002B2CF9AE}" pid="14" name="DLPManualFileClassification">
    <vt:lpwstr>{2755b7d9-e53d-4779-a40c-03797dcf43b3}</vt:lpwstr>
  </property>
  <property fmtid="{D5CDD505-2E9C-101B-9397-08002B2CF9AE}" pid="15" name="MFRefresh">
    <vt:lpwstr>False</vt:lpwstr>
  </property>
</Properties>
</file>